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868CD-D59B-4A3D-BBBB-4BB6432B5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B3019-3077-4D9A-9464-FA6708607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C11BD-E658-44B3-BC62-95D2009B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E8279-3B16-4B8C-9728-C6DD015F1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6C72-DA1B-4FFA-A42F-22EB7135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7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8272-0103-441F-93DB-9907344C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FD529-3E01-4B34-8848-D29843AB5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171D5-8E40-43A6-B4B8-3D565006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C14CC-4A98-4368-BCE6-F48512E5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ECA13-D859-49D2-93F5-253312BE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9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74CC5-D97E-4E02-90E4-0943B5811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44DFF-DF2D-47DF-952D-357533345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852B6-AB9D-4F54-88CE-2F5E50B3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34DEA-48F3-41F3-ABD0-43392BBE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263E9-21E2-4B6F-9F51-CDF930DC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3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B56D-6BF0-4E50-8C00-0F0332F1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3CB4-3898-41F3-91D6-607D19CB9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1068-A2E0-473C-9777-88C26AB7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19D65-0E1E-46E6-89D6-C483EE97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003B3-F19E-4F2B-A3C8-BCA9A09A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7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11EF-FEB4-4B0E-9162-EAC9B6FF8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0555A-3CCF-419F-B8C2-38F4526DB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E638-23B9-41D5-9DF4-0777172B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8A42A-6745-41E5-B7A5-962637CE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0D75-28D7-48CB-AD3B-A6593E23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58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43CB-9BE3-494B-B821-38906838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BE207-6CF7-4E9D-9F0F-88CE85759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81A24-A808-474A-855A-204FC06B6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78CBE-352D-44B2-9593-C27E07AC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D8C38-89DA-43D8-905E-6EC91791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D553A-A615-447E-86FA-7D0386152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59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E02E-374D-43CD-8E40-459C437E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AB778-D46D-49F4-9BC8-65DE7EFA9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F64F1-1CFD-4E9F-8FB8-FEB5086BE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E94D7-561C-421C-8B1F-AA56C982F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8163D-F3D1-4D99-AD6D-AEB354BDE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F92F12-3EDC-454D-B2C3-F38A0058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CF9AD-7782-4041-A342-D726DF305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65B5CF-9AE9-41DA-BFE5-305D13AA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8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57B1-03FC-4306-ADC9-088EF21F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1768E-62C0-4F01-80CF-53C656DE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7C37F-6F88-4AFF-83B3-91AA3BEE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61A9F-BB47-4B7B-8919-7DF3346F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6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B69235-945F-4145-ADBC-E75C4EC8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08A44-FBE9-48CA-9B44-9792736D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204F7-F8F4-40D4-8949-2AFC13C0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45B2-63D4-403E-B5EA-6F9589ED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6483F-8A7C-4189-8ADF-53CFDC875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DA5E1-DFE4-4D34-837B-849A60FCF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F42B6-1218-4552-8C26-7D13C984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752EB-46B5-43C6-87A5-85436D43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865FD-0C85-4309-BDCA-82464E99F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7120-0FDD-48E0-904A-98C98B68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BEB31-4395-450A-8BED-8E8496FC1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078F6-B1B8-42ED-8C27-EC95C477E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22D6B-A46D-49DB-8AE6-86BA5DA7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689F3-E368-42AF-B54C-FEF62189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2CA20-DD45-4142-90DC-7FF3D137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3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B5D07-A380-409B-B187-8FACD2D5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34C46-A9A9-4C22-A52B-9C8499BD4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1758-3078-4D12-93A4-84E2E01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00DC-49EA-42FC-8FB0-F62215DFD5B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2CEA-E246-4D89-925E-060DA8971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27F85-E077-4413-BB2E-3EE9A942F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5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dccg.southmolonlinerequests@nhs.net" TargetMode="External"/><Relationship Id="rId4" Type="http://schemas.openxmlformats.org/officeDocument/2006/relationships/hyperlink" Target="mailto:ddccg.northMOLonlinerequests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9F1248-DA98-49DC-B2B7-76C12F0AC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00650"/>
            <a:ext cx="12192000" cy="1657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6E07CE-B376-4DD7-8C34-C9470B873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540" y="69493"/>
            <a:ext cx="3523793" cy="11766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B1BD4C3-5D26-4EA3-95EE-A5D14603F13D}"/>
              </a:ext>
            </a:extLst>
          </p:cNvPr>
          <p:cNvSpPr txBox="1"/>
          <p:nvPr/>
        </p:nvSpPr>
        <p:spPr>
          <a:xfrm>
            <a:off x="298580" y="251927"/>
            <a:ext cx="8252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u="sng" dirty="0">
                <a:latin typeface="Arial" panose="020B0604020202020204" pitchFamily="34" charset="0"/>
                <a:cs typeface="Arial" panose="020B0604020202020204" pitchFamily="34" charset="0"/>
              </a:rPr>
              <a:t>Medicine Order Line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4CF3B-B858-412A-8D66-0813F2DBCE36}"/>
              </a:ext>
            </a:extLst>
          </p:cNvPr>
          <p:cNvSpPr txBox="1"/>
          <p:nvPr/>
        </p:nvSpPr>
        <p:spPr>
          <a:xfrm>
            <a:off x="298580" y="1548882"/>
            <a:ext cx="1163527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IMPORTANT NOTICE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Medicine Order Line (MOL) is under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increased pressure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at the moment. We recognise this is causing patient concern and we apologise for any inconvenience this is causing. MOL staff are working hard to resolve the temporary service issues. As a result, the time you are waiting in the call queue may be longer – please be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any patients have access to email, please email the MOL with your name, date of birth, GP surgery and telephone number – one of the MOL operators will call you back within 48 hours to process your prescription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ddccg.northmolonlinerequests@nhs.net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01246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ddccg.southmolonlinerequests@nhs.net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0115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any patients have access to the internet / apps, could we please suggest you try these alternative ordering methods (online ordering via the practice / NHS app). This will free up the busy phone lines for patients who have no other means of ordering their repeat prescriptions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the upcoming Jubilee bank holiday, the MOL is accepting prescription requests up to 14 days early rather than the usual 7 days early. This means prescriptions can be ordered from May 19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5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COUSIN, Rebecca (NHS DERBY AND DERBYSHIRE CCG)</dc:creator>
  <cp:lastModifiedBy>LLOYD, Karen (VERNON STREET MEDICAL CTR)</cp:lastModifiedBy>
  <cp:revision>1</cp:revision>
  <dcterms:created xsi:type="dcterms:W3CDTF">2022-05-04T07:01:15Z</dcterms:created>
  <dcterms:modified xsi:type="dcterms:W3CDTF">2022-05-04T11:37:12Z</dcterms:modified>
</cp:coreProperties>
</file>